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3" r:id="rId4"/>
    <p:sldId id="279" r:id="rId5"/>
    <p:sldId id="287" r:id="rId6"/>
    <p:sldId id="283" r:id="rId7"/>
    <p:sldId id="285" r:id="rId8"/>
    <p:sldId id="269" r:id="rId9"/>
    <p:sldId id="270" r:id="rId10"/>
    <p:sldId id="277" r:id="rId11"/>
    <p:sldId id="288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2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DB2A7-2635-40C0-8FA9-523ECD46942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38B96-4B72-46CC-B85B-21B8DCEA98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53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/issues/330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https://github.com/PowerShell/PowerShell/issues/3302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38B96-4B72-46CC-B85B-21B8DCEA987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75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PowerShell/PowerShell/releases/tag/v7.0.0-rc.2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h.Waddington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28/01/2020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2B0B03-A902-46EA-BFD8-3B54CE0E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779" y="2480345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PowerSHELL</a:t>
            </a:r>
            <a:r>
              <a:rPr lang="en-GB" dirty="0"/>
              <a:t> News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D9BCFD-9894-49AF-82A7-3372C1DA8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354" y="4647343"/>
            <a:ext cx="11582400" cy="2089017"/>
          </a:xfrm>
        </p:spPr>
        <p:txBody>
          <a:bodyPr>
            <a:normAutofit/>
          </a:bodyPr>
          <a:lstStyle/>
          <a:p>
            <a:r>
              <a:rPr lang="en-GB" sz="3400" b="1" dirty="0"/>
              <a:t>PowerShell 7 is imminent </a:t>
            </a:r>
          </a:p>
          <a:p>
            <a:pPr lvl="1"/>
            <a:r>
              <a:rPr lang="en-GB" sz="3200" b="1" dirty="0"/>
              <a:t>Currently in RC2: </a:t>
            </a:r>
            <a:r>
              <a:rPr lang="en-GB" sz="3200" dirty="0">
                <a:hlinkClick r:id="rId4"/>
              </a:rPr>
              <a:t>https://github.com/PowerShell/PowerShell/releases/tag/v7.0.0-rc.2</a:t>
            </a:r>
            <a:endParaRPr lang="en-GB" sz="3200" dirty="0"/>
          </a:p>
          <a:p>
            <a:pPr lvl="1"/>
            <a:endParaRPr lang="en-GB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EC9FA-D3C2-4F7D-A24E-ED6B3482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089" y="2014615"/>
            <a:ext cx="10163822" cy="24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6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Working with different types of data in PowerShell - Jonathan Medd</a:t>
            </a:r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Working with different types of data in PowerShell - Jonathan Medd</a:t>
            </a:r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86251F-766D-9F40-BB8E-CFD764B5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958" y="1897556"/>
            <a:ext cx="8162813" cy="48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Hannah during the break or</a:t>
            </a:r>
          </a:p>
          <a:p>
            <a:pPr lvl="1"/>
            <a:r>
              <a:rPr lang="en-GB" sz="3600" dirty="0">
                <a:hlinkClick r:id="rId3" tooltip="Lucy.Garrett@sandersonplc.com"/>
              </a:rPr>
              <a:t>Hannah.Waddington@sandersonplc.com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2019 we met Jan – Mar, May – Jun, Sep - Nov</a:t>
            </a:r>
          </a:p>
          <a:p>
            <a:pPr marL="228600" lvl="1" indent="0">
              <a:buNone/>
            </a:pPr>
            <a:endParaRPr lang="en-GB" sz="3200" b="1" dirty="0"/>
          </a:p>
          <a:p>
            <a:r>
              <a:rPr lang="en-GB" sz="3400" b="1" dirty="0"/>
              <a:t>Tue Jan 28</a:t>
            </a:r>
            <a:r>
              <a:rPr lang="en-GB" sz="3400" b="1" baseline="30000" dirty="0"/>
              <a:t>th</a:t>
            </a:r>
            <a:r>
              <a:rPr lang="en-GB" sz="3400" b="1" dirty="0"/>
              <a:t> – Jonathan Medd: Data Types in PowerShell</a:t>
            </a:r>
          </a:p>
          <a:p>
            <a:r>
              <a:rPr lang="en-GB" sz="3400" b="1" dirty="0"/>
              <a:t>Tue Feb 25</a:t>
            </a:r>
            <a:r>
              <a:rPr lang="en-GB" sz="3400" b="1" baseline="30000" dirty="0"/>
              <a:t>th</a:t>
            </a:r>
            <a:r>
              <a:rPr lang="en-GB" sz="3400" b="1" dirty="0"/>
              <a:t> -  Will Tomlinson: An Introduction to Terraform</a:t>
            </a:r>
          </a:p>
          <a:p>
            <a:r>
              <a:rPr lang="en-GB" sz="3400" b="1" dirty="0"/>
              <a:t>Tue Mar 24</a:t>
            </a:r>
            <a:r>
              <a:rPr lang="en-GB" sz="3400" b="1" baseline="30000" dirty="0"/>
              <a:t>th</a:t>
            </a:r>
            <a:r>
              <a:rPr lang="en-GB" sz="3400" b="1" dirty="0"/>
              <a:t> – Brett Miller: </a:t>
            </a:r>
            <a:r>
              <a:rPr lang="en-GB" sz="3400" b="1" dirty="0" err="1"/>
              <a:t>GitOps</a:t>
            </a:r>
            <a:r>
              <a:rPr lang="en-GB" sz="3400" b="1" dirty="0"/>
              <a:t> and Automating Your Incident Management Process</a:t>
            </a:r>
          </a:p>
          <a:p>
            <a:endParaRPr lang="en-GB" sz="34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A553C-B8A7-DE4F-A23E-7C81BEC1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956" y="2524225"/>
            <a:ext cx="6165917" cy="355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7569</TotalTime>
  <Words>298</Words>
  <Application>Microsoft Office PowerPoint</Application>
  <PresentationFormat>Widescreen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Want to present?</vt:lpstr>
      <vt:lpstr>We need!</vt:lpstr>
      <vt:lpstr>Communication</vt:lpstr>
      <vt:lpstr>RSVP Please</vt:lpstr>
      <vt:lpstr>PowerSHELL News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232</cp:revision>
  <dcterms:created xsi:type="dcterms:W3CDTF">2016-10-27T15:24:17Z</dcterms:created>
  <dcterms:modified xsi:type="dcterms:W3CDTF">2020-01-28T19:15:37Z</dcterms:modified>
</cp:coreProperties>
</file>